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38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544"/>
            </a:lvl1pPr>
            <a:lvl2pPr marL="294212" indent="0" algn="ctr">
              <a:buNone/>
              <a:defRPr sz="1287"/>
            </a:lvl2pPr>
            <a:lvl3pPr marL="588423" indent="0" algn="ctr">
              <a:buNone/>
              <a:defRPr sz="1158"/>
            </a:lvl3pPr>
            <a:lvl4pPr marL="882635" indent="0" algn="ctr">
              <a:buNone/>
              <a:defRPr sz="1030"/>
            </a:lvl4pPr>
            <a:lvl5pPr marL="1176846" indent="0" algn="ctr">
              <a:buNone/>
              <a:defRPr sz="1030"/>
            </a:lvl5pPr>
            <a:lvl6pPr marL="1471057" indent="0" algn="ctr">
              <a:buNone/>
              <a:defRPr sz="1030"/>
            </a:lvl6pPr>
            <a:lvl7pPr marL="1765269" indent="0" algn="ctr">
              <a:buNone/>
              <a:defRPr sz="1030"/>
            </a:lvl7pPr>
            <a:lvl8pPr marL="2059481" indent="0" algn="ctr">
              <a:buNone/>
              <a:defRPr sz="1030"/>
            </a:lvl8pPr>
            <a:lvl9pPr marL="2353692" indent="0" algn="ctr">
              <a:buNone/>
              <a:defRPr sz="103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00901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838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954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594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5" y="2279653"/>
            <a:ext cx="5915026" cy="3803650"/>
          </a:xfrm>
        </p:spPr>
        <p:txBody>
          <a:bodyPr anchor="b"/>
          <a:lstStyle>
            <a:lvl1pPr>
              <a:defRPr sz="38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5" y="6119286"/>
            <a:ext cx="5915026" cy="2000249"/>
          </a:xfrm>
        </p:spPr>
        <p:txBody>
          <a:bodyPr/>
          <a:lstStyle>
            <a:lvl1pPr marL="0" indent="0">
              <a:buNone/>
              <a:defRPr sz="1544">
                <a:solidFill>
                  <a:schemeClr val="tx1"/>
                </a:solidFill>
              </a:defRPr>
            </a:lvl1pPr>
            <a:lvl2pPr marL="294212" indent="0">
              <a:buNone/>
              <a:defRPr sz="1287">
                <a:solidFill>
                  <a:schemeClr val="tx1">
                    <a:tint val="75000"/>
                  </a:schemeClr>
                </a:solidFill>
              </a:defRPr>
            </a:lvl2pPr>
            <a:lvl3pPr marL="588423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3pPr>
            <a:lvl4pPr marL="882635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4pPr>
            <a:lvl5pPr marL="1176846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5pPr>
            <a:lvl6pPr marL="1471057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6pPr>
            <a:lvl7pPr marL="1765269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7pPr>
            <a:lvl8pPr marL="2059481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8pPr>
            <a:lvl9pPr marL="2353692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918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4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96257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6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6" cy="1098549"/>
          </a:xfrm>
        </p:spPr>
        <p:txBody>
          <a:bodyPr anchor="b"/>
          <a:lstStyle>
            <a:lvl1pPr marL="0" indent="0">
              <a:buNone/>
              <a:defRPr sz="1544" b="1"/>
            </a:lvl1pPr>
            <a:lvl2pPr marL="294212" indent="0">
              <a:buNone/>
              <a:defRPr sz="1287" b="1"/>
            </a:lvl2pPr>
            <a:lvl3pPr marL="588423" indent="0">
              <a:buNone/>
              <a:defRPr sz="1158" b="1"/>
            </a:lvl3pPr>
            <a:lvl4pPr marL="882635" indent="0">
              <a:buNone/>
              <a:defRPr sz="1030" b="1"/>
            </a:lvl4pPr>
            <a:lvl5pPr marL="1176846" indent="0">
              <a:buNone/>
              <a:defRPr sz="1030" b="1"/>
            </a:lvl5pPr>
            <a:lvl6pPr marL="1471057" indent="0">
              <a:buNone/>
              <a:defRPr sz="1030" b="1"/>
            </a:lvl6pPr>
            <a:lvl7pPr marL="1765269" indent="0">
              <a:buNone/>
              <a:defRPr sz="1030" b="1"/>
            </a:lvl7pPr>
            <a:lvl8pPr marL="2059481" indent="0">
              <a:buNone/>
              <a:defRPr sz="1030" b="1"/>
            </a:lvl8pPr>
            <a:lvl9pPr marL="2353692" indent="0">
              <a:buNone/>
              <a:defRPr sz="103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6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4" cy="1098549"/>
          </a:xfrm>
        </p:spPr>
        <p:txBody>
          <a:bodyPr anchor="b"/>
          <a:lstStyle>
            <a:lvl1pPr marL="0" indent="0">
              <a:buNone/>
              <a:defRPr sz="1544" b="1"/>
            </a:lvl1pPr>
            <a:lvl2pPr marL="294212" indent="0">
              <a:buNone/>
              <a:defRPr sz="1287" b="1"/>
            </a:lvl2pPr>
            <a:lvl3pPr marL="588423" indent="0">
              <a:buNone/>
              <a:defRPr sz="1158" b="1"/>
            </a:lvl3pPr>
            <a:lvl4pPr marL="882635" indent="0">
              <a:buNone/>
              <a:defRPr sz="1030" b="1"/>
            </a:lvl4pPr>
            <a:lvl5pPr marL="1176846" indent="0">
              <a:buNone/>
              <a:defRPr sz="1030" b="1"/>
            </a:lvl5pPr>
            <a:lvl6pPr marL="1471057" indent="0">
              <a:buNone/>
              <a:defRPr sz="1030" b="1"/>
            </a:lvl6pPr>
            <a:lvl7pPr marL="1765269" indent="0">
              <a:buNone/>
              <a:defRPr sz="1030" b="1"/>
            </a:lvl7pPr>
            <a:lvl8pPr marL="2059481" indent="0">
              <a:buNone/>
              <a:defRPr sz="1030" b="1"/>
            </a:lvl8pPr>
            <a:lvl9pPr marL="2353692" indent="0">
              <a:buNone/>
              <a:defRPr sz="103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4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7410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816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874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1"/>
            <a:ext cx="2211884" cy="2133600"/>
          </a:xfrm>
        </p:spPr>
        <p:txBody>
          <a:bodyPr anchor="b"/>
          <a:lstStyle>
            <a:lvl1pPr>
              <a:defRPr sz="20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8"/>
            <a:ext cx="3471863" cy="6498167"/>
          </a:xfrm>
        </p:spPr>
        <p:txBody>
          <a:bodyPr/>
          <a:lstStyle>
            <a:lvl1pPr>
              <a:defRPr sz="2059"/>
            </a:lvl1pPr>
            <a:lvl2pPr>
              <a:defRPr sz="1802"/>
            </a:lvl2pPr>
            <a:lvl3pPr>
              <a:defRPr sz="1544"/>
            </a:lvl3pPr>
            <a:lvl4pPr>
              <a:defRPr sz="1287"/>
            </a:lvl4pPr>
            <a:lvl5pPr>
              <a:defRPr sz="1287"/>
            </a:lvl5pPr>
            <a:lvl6pPr>
              <a:defRPr sz="1287"/>
            </a:lvl6pPr>
            <a:lvl7pPr>
              <a:defRPr sz="1287"/>
            </a:lvl7pPr>
            <a:lvl8pPr>
              <a:defRPr sz="1287"/>
            </a:lvl8pPr>
            <a:lvl9pPr>
              <a:defRPr sz="128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030"/>
            </a:lvl1pPr>
            <a:lvl2pPr marL="294212" indent="0">
              <a:buNone/>
              <a:defRPr sz="901"/>
            </a:lvl2pPr>
            <a:lvl3pPr marL="588423" indent="0">
              <a:buNone/>
              <a:defRPr sz="773"/>
            </a:lvl3pPr>
            <a:lvl4pPr marL="882635" indent="0">
              <a:buNone/>
              <a:defRPr sz="643"/>
            </a:lvl4pPr>
            <a:lvl5pPr marL="1176846" indent="0">
              <a:buNone/>
              <a:defRPr sz="643"/>
            </a:lvl5pPr>
            <a:lvl6pPr marL="1471057" indent="0">
              <a:buNone/>
              <a:defRPr sz="643"/>
            </a:lvl6pPr>
            <a:lvl7pPr marL="1765269" indent="0">
              <a:buNone/>
              <a:defRPr sz="643"/>
            </a:lvl7pPr>
            <a:lvl8pPr marL="2059481" indent="0">
              <a:buNone/>
              <a:defRPr sz="643"/>
            </a:lvl8pPr>
            <a:lvl9pPr marL="2353692" indent="0">
              <a:buNone/>
              <a:defRPr sz="64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9716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1"/>
            <a:ext cx="2211884" cy="2133600"/>
          </a:xfrm>
        </p:spPr>
        <p:txBody>
          <a:bodyPr anchor="b"/>
          <a:lstStyle>
            <a:lvl1pPr>
              <a:defRPr sz="20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8"/>
            <a:ext cx="3471863" cy="6498167"/>
          </a:xfrm>
        </p:spPr>
        <p:txBody>
          <a:bodyPr anchor="t"/>
          <a:lstStyle>
            <a:lvl1pPr marL="0" indent="0">
              <a:buNone/>
              <a:defRPr sz="2059"/>
            </a:lvl1pPr>
            <a:lvl2pPr marL="294212" indent="0">
              <a:buNone/>
              <a:defRPr sz="1802"/>
            </a:lvl2pPr>
            <a:lvl3pPr marL="588423" indent="0">
              <a:buNone/>
              <a:defRPr sz="1544"/>
            </a:lvl3pPr>
            <a:lvl4pPr marL="882635" indent="0">
              <a:buNone/>
              <a:defRPr sz="1287"/>
            </a:lvl4pPr>
            <a:lvl5pPr marL="1176846" indent="0">
              <a:buNone/>
              <a:defRPr sz="1287"/>
            </a:lvl5pPr>
            <a:lvl6pPr marL="1471057" indent="0">
              <a:buNone/>
              <a:defRPr sz="1287"/>
            </a:lvl6pPr>
            <a:lvl7pPr marL="1765269" indent="0">
              <a:buNone/>
              <a:defRPr sz="1287"/>
            </a:lvl7pPr>
            <a:lvl8pPr marL="2059481" indent="0">
              <a:buNone/>
              <a:defRPr sz="1287"/>
            </a:lvl8pPr>
            <a:lvl9pPr marL="2353692" indent="0">
              <a:buNone/>
              <a:defRPr sz="128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030"/>
            </a:lvl1pPr>
            <a:lvl2pPr marL="294212" indent="0">
              <a:buNone/>
              <a:defRPr sz="901"/>
            </a:lvl2pPr>
            <a:lvl3pPr marL="588423" indent="0">
              <a:buNone/>
              <a:defRPr sz="773"/>
            </a:lvl3pPr>
            <a:lvl4pPr marL="882635" indent="0">
              <a:buNone/>
              <a:defRPr sz="643"/>
            </a:lvl4pPr>
            <a:lvl5pPr marL="1176846" indent="0">
              <a:buNone/>
              <a:defRPr sz="643"/>
            </a:lvl5pPr>
            <a:lvl6pPr marL="1471057" indent="0">
              <a:buNone/>
              <a:defRPr sz="643"/>
            </a:lvl6pPr>
            <a:lvl7pPr marL="1765269" indent="0">
              <a:buNone/>
              <a:defRPr sz="643"/>
            </a:lvl7pPr>
            <a:lvl8pPr marL="2059481" indent="0">
              <a:buNone/>
              <a:defRPr sz="643"/>
            </a:lvl8pPr>
            <a:lvl9pPr marL="2353692" indent="0">
              <a:buNone/>
              <a:defRPr sz="64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29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7" y="486835"/>
            <a:ext cx="5915026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7" y="2434167"/>
            <a:ext cx="5915026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4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127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88423" rtl="0" eaLnBrk="1" latinLnBrk="0" hangingPunct="1">
        <a:lnSpc>
          <a:spcPct val="90000"/>
        </a:lnSpc>
        <a:spcBef>
          <a:spcPct val="0"/>
        </a:spcBef>
        <a:buNone/>
        <a:defRPr sz="28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106" indent="-147106" algn="l" defTabSz="588423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41318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544" kern="1200">
          <a:solidFill>
            <a:schemeClr val="tx1"/>
          </a:solidFill>
          <a:latin typeface="+mn-lt"/>
          <a:ea typeface="+mn-ea"/>
          <a:cs typeface="+mn-cs"/>
        </a:defRPr>
      </a:lvl2pPr>
      <a:lvl3pPr marL="735529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287" kern="1200">
          <a:solidFill>
            <a:schemeClr val="tx1"/>
          </a:solidFill>
          <a:latin typeface="+mn-lt"/>
          <a:ea typeface="+mn-ea"/>
          <a:cs typeface="+mn-cs"/>
        </a:defRPr>
      </a:lvl3pPr>
      <a:lvl4pPr marL="1029740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4pPr>
      <a:lvl5pPr marL="1323951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5pPr>
      <a:lvl6pPr marL="1618163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6pPr>
      <a:lvl7pPr marL="1912375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7pPr>
      <a:lvl8pPr marL="2206586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8pPr>
      <a:lvl9pPr marL="2500798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94212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2pPr>
      <a:lvl3pPr marL="588423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3pPr>
      <a:lvl4pPr marL="882635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4pPr>
      <a:lvl5pPr marL="1176846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5pPr>
      <a:lvl6pPr marL="1471057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6pPr>
      <a:lvl7pPr marL="1765269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7pPr>
      <a:lvl8pPr marL="2059481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8pPr>
      <a:lvl9pPr marL="2353692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658E791-FB93-41A6-8600-44474A757F64}"/>
              </a:ext>
            </a:extLst>
          </p:cNvPr>
          <p:cNvSpPr txBox="1"/>
          <p:nvPr/>
        </p:nvSpPr>
        <p:spPr>
          <a:xfrm>
            <a:off x="677213" y="168021"/>
            <a:ext cx="5611855" cy="313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Gurgling slow draining kitchen sink is a WARNING SIGHN that your unit may be at risk of WASREWATER OVERFLOW, from the neighbours above.</a:t>
            </a:r>
          </a:p>
          <a:p>
            <a:pPr defTabSz="537667"/>
            <a:endParaRPr lang="en-CA" sz="1411" dirty="0">
              <a:solidFill>
                <a:prstClr val="black"/>
              </a:solidFill>
              <a:latin typeface="Calibri" panose="020F0502020204030204"/>
            </a:endParaRPr>
          </a:p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Apartment building drain pipes, vertically connect to the units above that are stacked on top of each other. Therefore blockages occurring on the lower floors, can cause a major sewer back up</a:t>
            </a:r>
          </a:p>
          <a:p>
            <a:pPr defTabSz="537667"/>
            <a:endParaRPr lang="en-CA" sz="1411" dirty="0">
              <a:solidFill>
                <a:prstClr val="black"/>
              </a:solidFill>
              <a:latin typeface="Calibri" panose="020F0502020204030204"/>
            </a:endParaRPr>
          </a:p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Regular stack maintenance is necessary to clear accumulation.</a:t>
            </a:r>
          </a:p>
          <a:p>
            <a:pPr defTabSz="537667"/>
            <a:endParaRPr lang="en-CA" sz="1411" dirty="0">
              <a:solidFill>
                <a:prstClr val="black"/>
              </a:solidFill>
              <a:latin typeface="Calibri" panose="020F0502020204030204"/>
            </a:endParaRPr>
          </a:p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We at Pronto Inc. specialise in this type of work, and we do an excellent job dealing with your property manager and condo board</a:t>
            </a:r>
          </a:p>
          <a:p>
            <a:pPr defTabSz="537667"/>
            <a:endParaRPr lang="en-CA" sz="1411" dirty="0">
              <a:solidFill>
                <a:prstClr val="black"/>
              </a:solidFill>
              <a:latin typeface="Calibri" panose="020F0502020204030204"/>
            </a:endParaRPr>
          </a:p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If your experiencing gurgling slow drains in your unit CALL US TODAY for free consultation. </a:t>
            </a:r>
          </a:p>
        </p:txBody>
      </p:sp>
    </p:spTree>
    <p:extLst>
      <p:ext uri="{BB962C8B-B14F-4D97-AF65-F5344CB8AC3E}">
        <p14:creationId xmlns:p14="http://schemas.microsoft.com/office/powerpoint/2010/main" val="26162533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111</Words>
  <Application>Microsoft Office PowerPoint</Application>
  <PresentationFormat>Letter Paper (8.5x11 in)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boldan</dc:creator>
  <cp:lastModifiedBy>john boldan</cp:lastModifiedBy>
  <cp:revision>2</cp:revision>
  <dcterms:created xsi:type="dcterms:W3CDTF">2018-11-20T03:26:29Z</dcterms:created>
  <dcterms:modified xsi:type="dcterms:W3CDTF">2018-11-20T03:29:59Z</dcterms:modified>
</cp:coreProperties>
</file>